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2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s8tMIKUBGI" TargetMode="External"/><Relationship Id="rId4" Type="http://schemas.openxmlformats.org/officeDocument/2006/relationships/hyperlink" Target="https://www.youtube.com/watch?v=deNxf8mKN8s" TargetMode="External"/><Relationship Id="rId5" Type="http://schemas.openxmlformats.org/officeDocument/2006/relationships/hyperlink" Target="https://www.youtube.com/watch?v=uhIpXPvq_n4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cswKJ8rSyIk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5262"/>
            <a:ext cx="7772400" cy="12128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Urban Search and Rescue Robot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40102"/>
            <a:ext cx="6400800" cy="32986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1598120"/>
            <a:ext cx="64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Event </a:t>
            </a:r>
            <a:endParaRPr lang="en-US" sz="2000" dirty="0"/>
          </a:p>
          <a:p>
            <a:r>
              <a:rPr lang="en-US" sz="2000" dirty="0"/>
              <a:t>The </a:t>
            </a:r>
            <a:r>
              <a:rPr lang="en-US" sz="2000" dirty="0" smtClean="0"/>
              <a:t>2016 </a:t>
            </a:r>
            <a:r>
              <a:rPr lang="en-US" sz="2000" dirty="0"/>
              <a:t>Robotics: Urban Search &amp; Rescue Challenge: Explosive Ordnance Disposal (EOD) enables </a:t>
            </a:r>
          </a:p>
          <a:p>
            <a:r>
              <a:rPr lang="en-US" sz="2000" dirty="0"/>
              <a:t>students to create a mobile robot like those employed by emergency service personnel (fire, police, </a:t>
            </a:r>
          </a:p>
          <a:p>
            <a:r>
              <a:rPr lang="en-US" sz="2000" dirty="0"/>
              <a:t>military). The robot is designed to secure an area by locating, neutralizing, moving, and disposing of </a:t>
            </a:r>
          </a:p>
          <a:p>
            <a:r>
              <a:rPr lang="en-US" sz="2000" dirty="0"/>
              <a:t>explosive materials. </a:t>
            </a:r>
          </a:p>
        </p:txBody>
      </p:sp>
    </p:spTree>
    <p:extLst>
      <p:ext uri="{BB962C8B-B14F-4D97-AF65-F5344CB8AC3E}">
        <p14:creationId xmlns:p14="http://schemas.microsoft.com/office/powerpoint/2010/main" val="400347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833"/>
            <a:ext cx="8229600" cy="54983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 brief history</a:t>
            </a:r>
            <a:r>
              <a:rPr lang="en-US" dirty="0" smtClean="0"/>
              <a:t>: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</a:t>
            </a:r>
            <a:r>
              <a:rPr lang="en-US" dirty="0" smtClean="0">
                <a:hlinkClick r:id="rId2"/>
              </a:rPr>
              <a:t>cswKJ8rSyIk</a:t>
            </a:r>
            <a:endParaRPr lang="en-US" dirty="0" smtClean="0"/>
          </a:p>
          <a:p>
            <a:r>
              <a:rPr lang="en-US" dirty="0" smtClean="0"/>
              <a:t>Modern EOD Robots:</a:t>
            </a:r>
          </a:p>
          <a:p>
            <a:r>
              <a:rPr lang="en-US" dirty="0">
                <a:hlinkClick r:id="rId3"/>
              </a:rPr>
              <a:t>https://www.youtube.com/watch?v=</a:t>
            </a:r>
            <a:r>
              <a:rPr lang="en-US" dirty="0" smtClean="0">
                <a:hlinkClick r:id="rId3"/>
              </a:rPr>
              <a:t>cs8tMIKUBGI</a:t>
            </a:r>
            <a:endParaRPr lang="en-US" dirty="0" smtClean="0"/>
          </a:p>
          <a:p>
            <a:r>
              <a:rPr lang="en-US" dirty="0" smtClean="0"/>
              <a:t>The Future?</a:t>
            </a:r>
          </a:p>
          <a:p>
            <a:r>
              <a:rPr lang="en-US" dirty="0">
                <a:hlinkClick r:id="rId4"/>
              </a:rPr>
              <a:t>https://www.youtube.com/watch?v=deNxf8mKN8s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Followed by…</a:t>
            </a:r>
          </a:p>
          <a:p>
            <a:r>
              <a:rPr lang="en-US" dirty="0">
                <a:hlinkClick r:id="rId5"/>
              </a:rPr>
              <a:t>https://www.youtube.com/watch?v=</a:t>
            </a:r>
            <a:r>
              <a:rPr lang="en-US" dirty="0" smtClean="0">
                <a:hlinkClick r:id="rId5"/>
              </a:rPr>
              <a:t>uhIpXPvq_n4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859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56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Challenge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9178"/>
            <a:ext cx="8229600" cy="5426986"/>
          </a:xfrm>
        </p:spPr>
        <p:txBody>
          <a:bodyPr>
            <a:normAutofit/>
          </a:bodyPr>
          <a:lstStyle/>
          <a:p>
            <a:r>
              <a:rPr lang="en-US" dirty="0" smtClean="0"/>
              <a:t>Design</a:t>
            </a:r>
            <a:r>
              <a:rPr lang="en-US" dirty="0" smtClean="0"/>
              <a:t>/draw/build robot and arm mechanism in order to navigate (combined autonomous and </a:t>
            </a:r>
            <a:r>
              <a:rPr lang="en-US" dirty="0" err="1" smtClean="0"/>
              <a:t>tele</a:t>
            </a:r>
            <a:r>
              <a:rPr lang="en-US" dirty="0" smtClean="0"/>
              <a:t>-op programing)  course, locate/secure/transport and dispose of ordnance.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     GOOD LUCK!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0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97</TotalTime>
  <Words>160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 Black </vt:lpstr>
      <vt:lpstr>Urban Search and Rescue Robot Challenge</vt:lpstr>
      <vt:lpstr>PowerPoint Presentation</vt:lpstr>
      <vt:lpstr>Your Challenge </vt:lpstr>
    </vt:vector>
  </TitlesOfParts>
  <Company>DPS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Urban Search and Rescue Robot Challenge</dc:title>
  <dc:creator>matt santambrogio</dc:creator>
  <cp:lastModifiedBy>Matt Santambrogio</cp:lastModifiedBy>
  <cp:revision>10</cp:revision>
  <dcterms:created xsi:type="dcterms:W3CDTF">2015-01-06T14:06:26Z</dcterms:created>
  <dcterms:modified xsi:type="dcterms:W3CDTF">2017-01-11T16:54:54Z</dcterms:modified>
</cp:coreProperties>
</file>